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46"/>
    <a:srgbClr val="C8A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6"/>
    <p:restoredTop sz="94694"/>
  </p:normalViewPr>
  <p:slideViewPr>
    <p:cSldViewPr snapToGrid="0">
      <p:cViewPr varScale="1">
        <p:scale>
          <a:sx n="106" d="100"/>
          <a:sy n="106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0F56952-D5A5-6EBD-E697-E247C384D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A0B11F-40DD-482B-90A2-FAC20AFDF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392" y="1147071"/>
            <a:ext cx="9997983" cy="887767"/>
          </a:xfrm>
        </p:spPr>
        <p:txBody>
          <a:bodyPr anchor="t">
            <a:normAutofit/>
          </a:bodyPr>
          <a:lstStyle>
            <a:lvl1pPr>
              <a:defRPr sz="4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6ED2DE9-3300-4953-B397-B417AC2CA9C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3392" y="2121470"/>
            <a:ext cx="9997983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6BDA6-08EA-4BD1-A243-4C6D848796F4}"/>
              </a:ext>
            </a:extLst>
          </p:cNvPr>
          <p:cNvSpPr txBox="1"/>
          <p:nvPr userDrawn="1"/>
        </p:nvSpPr>
        <p:spPr>
          <a:xfrm rot="5400000">
            <a:off x="9286919" y="2146075"/>
            <a:ext cx="46334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000" dirty="0">
                <a:solidFill>
                  <a:srgbClr val="C8A2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Empowering young minds</a:t>
            </a:r>
          </a:p>
        </p:txBody>
      </p:sp>
    </p:spTree>
    <p:extLst>
      <p:ext uri="{BB962C8B-B14F-4D97-AF65-F5344CB8AC3E}">
        <p14:creationId xmlns:p14="http://schemas.microsoft.com/office/powerpoint/2010/main" val="396302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-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60FA0-CEC3-4C8B-9E85-FE4FC3812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3" b="54594"/>
          <a:stretch/>
        </p:blipFill>
        <p:spPr>
          <a:xfrm>
            <a:off x="0" y="0"/>
            <a:ext cx="11061410" cy="685799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21F61F0-5C65-94AA-71DB-B316B3FD7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5514"/>
          <a:stretch/>
        </p:blipFill>
        <p:spPr>
          <a:xfrm>
            <a:off x="6768271" y="1"/>
            <a:ext cx="5423729" cy="6857999"/>
          </a:xfrm>
          <a:prstGeom prst="rect">
            <a:avLst/>
          </a:prstGeom>
        </p:spPr>
      </p:pic>
      <p:sp>
        <p:nvSpPr>
          <p:cNvPr id="9" name="Parallelogram 10">
            <a:extLst>
              <a:ext uri="{FF2B5EF4-FFF2-40B4-BE49-F238E27FC236}">
                <a16:creationId xmlns:a16="http://schemas.microsoft.com/office/drawing/2014/main" id="{9EA13027-D303-41C8-AED3-45196FDB0F10}"/>
              </a:ext>
            </a:extLst>
          </p:cNvPr>
          <p:cNvSpPr/>
          <p:nvPr userDrawn="1"/>
        </p:nvSpPr>
        <p:spPr>
          <a:xfrm>
            <a:off x="-322486" y="-17757"/>
            <a:ext cx="9064833" cy="1205621"/>
          </a:xfrm>
          <a:custGeom>
            <a:avLst/>
            <a:gdLst>
              <a:gd name="connsiteX0" fmla="*/ 0 w 6280298"/>
              <a:gd name="connsiteY0" fmla="*/ 949842 h 949842"/>
              <a:gd name="connsiteX1" fmla="*/ 237461 w 6280298"/>
              <a:gd name="connsiteY1" fmla="*/ 0 h 949842"/>
              <a:gd name="connsiteX2" fmla="*/ 6280298 w 6280298"/>
              <a:gd name="connsiteY2" fmla="*/ 0 h 949842"/>
              <a:gd name="connsiteX3" fmla="*/ 6042838 w 6280298"/>
              <a:gd name="connsiteY3" fmla="*/ 949842 h 949842"/>
              <a:gd name="connsiteX4" fmla="*/ 0 w 6280298"/>
              <a:gd name="connsiteY4" fmla="*/ 949842 h 949842"/>
              <a:gd name="connsiteX0" fmla="*/ 0 w 6280298"/>
              <a:gd name="connsiteY0" fmla="*/ 949842 h 958720"/>
              <a:gd name="connsiteX1" fmla="*/ 237461 w 6280298"/>
              <a:gd name="connsiteY1" fmla="*/ 0 h 958720"/>
              <a:gd name="connsiteX2" fmla="*/ 6280298 w 6280298"/>
              <a:gd name="connsiteY2" fmla="*/ 0 h 958720"/>
              <a:gd name="connsiteX3" fmla="*/ 5705486 w 6280298"/>
              <a:gd name="connsiteY3" fmla="*/ 958720 h 958720"/>
              <a:gd name="connsiteX4" fmla="*/ 0 w 6280298"/>
              <a:gd name="connsiteY4" fmla="*/ 949842 h 958720"/>
              <a:gd name="connsiteX0" fmla="*/ 0 w 7008266"/>
              <a:gd name="connsiteY0" fmla="*/ 967598 h 976476"/>
              <a:gd name="connsiteX1" fmla="*/ 237461 w 7008266"/>
              <a:gd name="connsiteY1" fmla="*/ 17756 h 976476"/>
              <a:gd name="connsiteX2" fmla="*/ 7008266 w 7008266"/>
              <a:gd name="connsiteY2" fmla="*/ 0 h 976476"/>
              <a:gd name="connsiteX3" fmla="*/ 5705486 w 7008266"/>
              <a:gd name="connsiteY3" fmla="*/ 976476 h 976476"/>
              <a:gd name="connsiteX4" fmla="*/ 0 w 7008266"/>
              <a:gd name="connsiteY4" fmla="*/ 967598 h 97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8266" h="976476">
                <a:moveTo>
                  <a:pt x="0" y="967598"/>
                </a:moveTo>
                <a:lnTo>
                  <a:pt x="237461" y="17756"/>
                </a:lnTo>
                <a:lnTo>
                  <a:pt x="7008266" y="0"/>
                </a:lnTo>
                <a:lnTo>
                  <a:pt x="5705486" y="976476"/>
                </a:lnTo>
                <a:lnTo>
                  <a:pt x="0" y="967598"/>
                </a:lnTo>
                <a:close/>
              </a:path>
            </a:pathLst>
          </a:custGeom>
          <a:solidFill>
            <a:srgbClr val="006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FDD253-EFA3-4021-AFDE-DE9D04D1987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4882" y="299102"/>
            <a:ext cx="6903384" cy="973634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003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-Sen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60FA0-CEC3-4C8B-9E85-FE4FC3812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5" b="51979"/>
          <a:stretch/>
        </p:blipFill>
        <p:spPr>
          <a:xfrm>
            <a:off x="0" y="0"/>
            <a:ext cx="11058258" cy="685799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21F61F0-5C65-94AA-71DB-B316B3FD7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5514"/>
          <a:stretch/>
        </p:blipFill>
        <p:spPr>
          <a:xfrm>
            <a:off x="6768271" y="1"/>
            <a:ext cx="5423729" cy="6857999"/>
          </a:xfrm>
          <a:prstGeom prst="rect">
            <a:avLst/>
          </a:prstGeom>
        </p:spPr>
      </p:pic>
      <p:sp>
        <p:nvSpPr>
          <p:cNvPr id="8" name="Parallelogram 10">
            <a:extLst>
              <a:ext uri="{FF2B5EF4-FFF2-40B4-BE49-F238E27FC236}">
                <a16:creationId xmlns:a16="http://schemas.microsoft.com/office/drawing/2014/main" id="{B69DF255-FF34-46F0-B9F1-FA09FA768CAE}"/>
              </a:ext>
            </a:extLst>
          </p:cNvPr>
          <p:cNvSpPr/>
          <p:nvPr userDrawn="1"/>
        </p:nvSpPr>
        <p:spPr>
          <a:xfrm>
            <a:off x="-322486" y="-17757"/>
            <a:ext cx="9064833" cy="1205621"/>
          </a:xfrm>
          <a:custGeom>
            <a:avLst/>
            <a:gdLst>
              <a:gd name="connsiteX0" fmla="*/ 0 w 6280298"/>
              <a:gd name="connsiteY0" fmla="*/ 949842 h 949842"/>
              <a:gd name="connsiteX1" fmla="*/ 237461 w 6280298"/>
              <a:gd name="connsiteY1" fmla="*/ 0 h 949842"/>
              <a:gd name="connsiteX2" fmla="*/ 6280298 w 6280298"/>
              <a:gd name="connsiteY2" fmla="*/ 0 h 949842"/>
              <a:gd name="connsiteX3" fmla="*/ 6042838 w 6280298"/>
              <a:gd name="connsiteY3" fmla="*/ 949842 h 949842"/>
              <a:gd name="connsiteX4" fmla="*/ 0 w 6280298"/>
              <a:gd name="connsiteY4" fmla="*/ 949842 h 949842"/>
              <a:gd name="connsiteX0" fmla="*/ 0 w 6280298"/>
              <a:gd name="connsiteY0" fmla="*/ 949842 h 958720"/>
              <a:gd name="connsiteX1" fmla="*/ 237461 w 6280298"/>
              <a:gd name="connsiteY1" fmla="*/ 0 h 958720"/>
              <a:gd name="connsiteX2" fmla="*/ 6280298 w 6280298"/>
              <a:gd name="connsiteY2" fmla="*/ 0 h 958720"/>
              <a:gd name="connsiteX3" fmla="*/ 5705486 w 6280298"/>
              <a:gd name="connsiteY3" fmla="*/ 958720 h 958720"/>
              <a:gd name="connsiteX4" fmla="*/ 0 w 6280298"/>
              <a:gd name="connsiteY4" fmla="*/ 949842 h 958720"/>
              <a:gd name="connsiteX0" fmla="*/ 0 w 7008266"/>
              <a:gd name="connsiteY0" fmla="*/ 967598 h 976476"/>
              <a:gd name="connsiteX1" fmla="*/ 237461 w 7008266"/>
              <a:gd name="connsiteY1" fmla="*/ 17756 h 976476"/>
              <a:gd name="connsiteX2" fmla="*/ 7008266 w 7008266"/>
              <a:gd name="connsiteY2" fmla="*/ 0 h 976476"/>
              <a:gd name="connsiteX3" fmla="*/ 5705486 w 7008266"/>
              <a:gd name="connsiteY3" fmla="*/ 976476 h 976476"/>
              <a:gd name="connsiteX4" fmla="*/ 0 w 7008266"/>
              <a:gd name="connsiteY4" fmla="*/ 967598 h 97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8266" h="976476">
                <a:moveTo>
                  <a:pt x="0" y="967598"/>
                </a:moveTo>
                <a:lnTo>
                  <a:pt x="237461" y="17756"/>
                </a:lnTo>
                <a:lnTo>
                  <a:pt x="7008266" y="0"/>
                </a:lnTo>
                <a:lnTo>
                  <a:pt x="5705486" y="976476"/>
                </a:lnTo>
                <a:lnTo>
                  <a:pt x="0" y="967598"/>
                </a:lnTo>
                <a:close/>
              </a:path>
            </a:pathLst>
          </a:custGeom>
          <a:solidFill>
            <a:srgbClr val="006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AFC3E9E-330F-406C-BC97-B777A69763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4882" y="299102"/>
            <a:ext cx="6903384" cy="973634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583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_bullets- EL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256"/>
          <a:stretch/>
        </p:blipFill>
        <p:spPr>
          <a:xfrm>
            <a:off x="3407693" y="0"/>
            <a:ext cx="8616904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0FA69-8766-41B8-A2B2-E22A67610D8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274286" cy="59480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FD246-23F5-4E56-9A15-CC624FAED3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123768"/>
            <a:ext cx="7265909" cy="429504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4450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text- EL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679"/>
          <a:stretch/>
        </p:blipFill>
        <p:spPr>
          <a:xfrm>
            <a:off x="3356644" y="0"/>
            <a:ext cx="8676330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D87CFC-BB78-4D42-9525-B9FA8E0D1B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1720645"/>
            <a:ext cx="7114989" cy="458060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5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bullets- junior b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454"/>
          <a:stretch/>
        </p:blipFill>
        <p:spPr>
          <a:xfrm>
            <a:off x="3735006" y="-8406"/>
            <a:ext cx="8297967" cy="6866406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0FA69-8766-41B8-A2B2-E22A67610D8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265909" cy="59480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B3B484-C143-4C99-9A23-EF7E5F8C760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123768"/>
            <a:ext cx="7265909" cy="429504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49937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text- junior b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841"/>
          <a:stretch/>
        </p:blipFill>
        <p:spPr>
          <a:xfrm flipH="1">
            <a:off x="3373420" y="0"/>
            <a:ext cx="8659553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E5F766-CB94-4A83-9159-83117A4DAC7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1460205"/>
            <a:ext cx="7114989" cy="458060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55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bullets- junior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985" r="19561"/>
          <a:stretch/>
        </p:blipFill>
        <p:spPr>
          <a:xfrm>
            <a:off x="2521010" y="0"/>
            <a:ext cx="9511964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0FA69-8766-41B8-A2B2-E22A67610D8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265909" cy="59480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B5D744-B128-4597-B2D5-81BDDE66FB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123768"/>
            <a:ext cx="7265909" cy="429504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2606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text- junior gir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017" r="32625" b="10649"/>
          <a:stretch/>
        </p:blipFill>
        <p:spPr>
          <a:xfrm>
            <a:off x="1887794" y="0"/>
            <a:ext cx="10145179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E84FA-F77C-436F-A366-884A90C68AD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1489705"/>
            <a:ext cx="7114989" cy="458060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48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bullets- middle bo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758"/>
          <a:stretch/>
        </p:blipFill>
        <p:spPr>
          <a:xfrm>
            <a:off x="3776410" y="0"/>
            <a:ext cx="8256563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0FA69-8766-41B8-A2B2-E22A67610D8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265909" cy="59480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F2C280-12E9-4A73-B495-A32C13746B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123768"/>
            <a:ext cx="7265909" cy="429504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63418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text- middle b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57" r="28621"/>
          <a:stretch/>
        </p:blipFill>
        <p:spPr>
          <a:xfrm>
            <a:off x="4164600" y="-1"/>
            <a:ext cx="7868373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E84FA-F77C-436F-A366-884A90C68AD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1489705"/>
            <a:ext cx="7114989" cy="458060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0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subhea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3D60038-AD6D-1194-7EBA-9D207FD5D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29D766-1645-46CE-9DB6-2AE176CAF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479394"/>
            <a:ext cx="10515600" cy="846169"/>
          </a:xfrm>
        </p:spPr>
        <p:txBody>
          <a:bodyPr anchor="t">
            <a:normAutofit/>
          </a:bodyPr>
          <a:lstStyle>
            <a:lvl1pPr>
              <a:defRPr sz="4400">
                <a:solidFill>
                  <a:srgbClr val="00334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DA9971-60FC-4406-A49A-7EF7CB546A0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5" y="1450988"/>
            <a:ext cx="10515600" cy="70628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334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A7CC1A-D0DB-4EF6-A04D-1C294F363F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282696"/>
            <a:ext cx="7265909" cy="4136114"/>
          </a:xfrm>
        </p:spPr>
        <p:txBody>
          <a:bodyPr/>
          <a:lstStyle>
            <a:lvl1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9096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_bullets- middle gir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232" b="8492"/>
          <a:stretch/>
        </p:blipFill>
        <p:spPr>
          <a:xfrm>
            <a:off x="4862557" y="0"/>
            <a:ext cx="7170416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0FA69-8766-41B8-A2B2-E22A67610D8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265909" cy="59480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6A587F-3D8D-435F-A837-D1C44252CA4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123768"/>
            <a:ext cx="7265909" cy="429504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88233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_text- middl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470"/>
          <a:stretch/>
        </p:blipFill>
        <p:spPr>
          <a:xfrm>
            <a:off x="4324668" y="0"/>
            <a:ext cx="7708306" cy="6893306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E84FA-F77C-436F-A366-884A90C68AD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1489705"/>
            <a:ext cx="7114989" cy="458060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72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_bullets- senior gir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07"/>
          <a:stretch/>
        </p:blipFill>
        <p:spPr>
          <a:xfrm flipH="1">
            <a:off x="4463845" y="-1"/>
            <a:ext cx="7569128" cy="6864369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0FA69-8766-41B8-A2B2-E22A67610D8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265909" cy="59480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F512CA-B176-461C-B724-38B338D281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123768"/>
            <a:ext cx="7265909" cy="429504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29341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_text- senior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45ECA-1917-456F-AA82-8A49B309C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18"/>
          <a:stretch/>
        </p:blipFill>
        <p:spPr>
          <a:xfrm flipH="1">
            <a:off x="2249448" y="0"/>
            <a:ext cx="9783525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E84FA-F77C-436F-A366-884A90C68AD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1489705"/>
            <a:ext cx="7114989" cy="458060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91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_bullets- senior b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026"/>
          <a:stretch/>
        </p:blipFill>
        <p:spPr>
          <a:xfrm>
            <a:off x="2672160" y="0"/>
            <a:ext cx="9360813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0FA69-8766-41B8-A2B2-E22A67610D8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265909" cy="59480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480D94-7F4D-41A0-9AE2-543AA8272B2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2123768"/>
            <a:ext cx="7265909" cy="429504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82240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_text- senior b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45ECA-1917-456F-AA82-8A49B309C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417" t="655" r="-951" b="6563"/>
          <a:stretch/>
        </p:blipFill>
        <p:spPr>
          <a:xfrm flipH="1">
            <a:off x="4767063" y="1"/>
            <a:ext cx="7265910" cy="68580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C7FB03-5F95-0EF1-530E-7CC7E4966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776"/>
          <a:stretch/>
        </p:blipFill>
        <p:spPr>
          <a:xfrm>
            <a:off x="0" y="0"/>
            <a:ext cx="77083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FB99E-27C5-41A2-A804-529F868C2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39190"/>
            <a:ext cx="7265910" cy="102101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E84FA-F77C-436F-A366-884A90C68AD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1489705"/>
            <a:ext cx="7114989" cy="458060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77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text-girl stu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331585B3-A247-3F02-399D-559CE83CB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9027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FF4D15-CB6B-3B2E-F600-76DEC4B86E08}"/>
              </a:ext>
            </a:extLst>
          </p:cNvPr>
          <p:cNvSpPr/>
          <p:nvPr userDrawn="1"/>
        </p:nvSpPr>
        <p:spPr>
          <a:xfrm>
            <a:off x="12032973" y="0"/>
            <a:ext cx="159027" cy="6858000"/>
          </a:xfrm>
          <a:prstGeom prst="rect">
            <a:avLst/>
          </a:prstGeom>
          <a:solidFill>
            <a:srgbClr val="C8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708532-DA58-43E8-86DB-91BE0E9E0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3" y="480535"/>
            <a:ext cx="7114990" cy="859993"/>
          </a:xfrm>
        </p:spPr>
        <p:txBody>
          <a:bodyPr anchor="t"/>
          <a:lstStyle>
            <a:lvl1pPr>
              <a:defRPr>
                <a:solidFill>
                  <a:srgbClr val="00334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Heading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66EC55-6E7A-4F3F-8A14-264F6555C4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3" y="2299317"/>
            <a:ext cx="7114989" cy="4001933"/>
          </a:xfrm>
        </p:spPr>
        <p:txBody>
          <a:bodyPr/>
          <a:lstStyle>
            <a:lvl1pPr marL="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C4E35A-80A1-41BF-90D8-13E5E04B49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3" y="1438184"/>
            <a:ext cx="7114989" cy="594804"/>
          </a:xfrm>
        </p:spPr>
        <p:txBody>
          <a:bodyPr/>
          <a:lstStyle>
            <a:lvl1pPr marL="0" indent="0">
              <a:buNone/>
              <a:defRPr sz="3200">
                <a:solidFill>
                  <a:srgbClr val="00334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946838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79775-C782-353F-C6B3-3A1DD481C5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67"/>
          <a:stretch/>
        </p:blipFill>
        <p:spPr>
          <a:xfrm>
            <a:off x="0" y="1"/>
            <a:ext cx="11084046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A74B0C-DB02-4868-B10A-861FA7EB72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41597" y="481328"/>
            <a:ext cx="4317035" cy="901972"/>
          </a:xfrm>
          <a:solidFill>
            <a:schemeClr val="bg1">
              <a:alpha val="77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Heading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5B514A3-719E-4D86-A1B1-31D99E648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1597" y="1305240"/>
            <a:ext cx="4317035" cy="4033676"/>
          </a:xfrm>
          <a:solidFill>
            <a:schemeClr val="bg1">
              <a:alpha val="77000"/>
            </a:schemeClr>
          </a:solidFill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7D6E2-ED8F-417D-8921-49D6DCFC1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516"/>
          <a:stretch/>
        </p:blipFill>
        <p:spPr>
          <a:xfrm>
            <a:off x="6646606" y="0"/>
            <a:ext cx="55453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0B4B9-9B95-4BC5-8D42-D0DDFBBF4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90452" y="5166804"/>
            <a:ext cx="1510317" cy="14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94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page image_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AEFDB-3A45-41CC-88CD-AC5581B1A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523"/>
          <a:stretch/>
        </p:blipFill>
        <p:spPr>
          <a:xfrm>
            <a:off x="11036594" y="0"/>
            <a:ext cx="11554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AD8C13-FA0A-4EBE-B738-D4ADAF63F2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6054" y="5870961"/>
            <a:ext cx="832263" cy="80645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296313-5C0E-4DC4-A142-87AC176E09A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1362928"/>
            <a:ext cx="10538997" cy="531449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 dirty="0"/>
              <a:t>Click to add image/table/chart/etc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CCA4454-02FA-4110-B6A8-67A7813B8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479394"/>
            <a:ext cx="10515600" cy="846169"/>
          </a:xfrm>
        </p:spPr>
        <p:txBody>
          <a:bodyPr anchor="t"/>
          <a:lstStyle>
            <a:lvl1pPr>
              <a:defRPr>
                <a:solidFill>
                  <a:srgbClr val="00334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22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0F56952-D5A5-6EBD-E697-E247C384D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A0B11F-40DD-482B-90A2-FAC20AFDF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392" y="4214742"/>
            <a:ext cx="9997983" cy="887767"/>
          </a:xfrm>
        </p:spPr>
        <p:txBody>
          <a:bodyPr anchor="t">
            <a:normAutofit/>
          </a:bodyPr>
          <a:lstStyle>
            <a:lvl1pPr>
              <a:defRPr sz="4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Thanks message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6ED2DE9-3300-4953-B397-B417AC2CA9C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3392" y="5189141"/>
            <a:ext cx="9997983" cy="97569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Subtitle if needed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6BDA6-08EA-4BD1-A243-4C6D848796F4}"/>
              </a:ext>
            </a:extLst>
          </p:cNvPr>
          <p:cNvSpPr txBox="1"/>
          <p:nvPr userDrawn="1"/>
        </p:nvSpPr>
        <p:spPr>
          <a:xfrm rot="5400000">
            <a:off x="9286919" y="2146075"/>
            <a:ext cx="46334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000" dirty="0">
                <a:solidFill>
                  <a:srgbClr val="C8A2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Empowering young minds</a:t>
            </a:r>
          </a:p>
        </p:txBody>
      </p:sp>
    </p:spTree>
    <p:extLst>
      <p:ext uri="{BB962C8B-B14F-4D97-AF65-F5344CB8AC3E}">
        <p14:creationId xmlns:p14="http://schemas.microsoft.com/office/powerpoint/2010/main" val="260388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3D60038-AD6D-1194-7EBA-9D207FD5D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29D766-1645-46CE-9DB6-2AE176CAF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479394"/>
            <a:ext cx="10515600" cy="846169"/>
          </a:xfrm>
        </p:spPr>
        <p:txBody>
          <a:bodyPr anchor="t">
            <a:normAutofit/>
          </a:bodyPr>
          <a:lstStyle>
            <a:lvl1pPr>
              <a:defRPr sz="4400">
                <a:solidFill>
                  <a:srgbClr val="00334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A7CC1A-D0DB-4EF6-A04D-1C294F363F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4" y="1495514"/>
            <a:ext cx="7265909" cy="4923296"/>
          </a:xfrm>
        </p:spPr>
        <p:txBody>
          <a:bodyPr/>
          <a:lstStyle>
            <a:lvl1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Segoe UI" panose="020B0502040204020203" pitchFamily="34" charset="0"/>
              <a:buChar char="-"/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0033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level one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5320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72EB-477C-4311-FC14-76F1CD4F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CA5FF-F048-F04C-76B8-AB2BB5F16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787DC-2971-56E2-A16C-F808700B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B8E2A-C0E8-9565-DEDF-D356385F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080B8-07D9-B465-2939-543327C3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98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B951-08FE-B897-8815-868360CD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ACBF-187D-3082-2A58-766D7AB06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97FAA-F929-D975-2AE4-73B33DD38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A8366-D32B-3F90-A0DF-7B67A9FC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68733-4704-468B-93A1-CE149499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2ED46-12EC-0224-10C3-03FCFA6A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4103-5BAC-8210-18F6-B7188D4D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CE908-9560-A8BE-2584-A31A67E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539F2-8C0B-273B-5444-C6512230C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644D9-A03D-B7AD-E859-68D4B63BB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00D69-5CE7-C575-8C24-B68C8F9C3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49B64-73E9-FCEF-7ED3-B8372B51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F1C84-E31F-095D-8A30-AD2D1EC9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B6C8C3-2A55-1090-9F69-925FF278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00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27A2C-B8AC-EB63-F7E7-5B981B503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E2A4D-4DF4-4D59-4B33-C123DF98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62A8E-1E08-4A8B-7DEB-0941E5C1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5CA7-4D36-7384-5806-35ADCCF9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2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43A67-5C0A-8398-6E3F-817E790B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DFC10-E75F-4166-4DBC-2805C5AF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1881F-939B-F0B8-A225-DF0CF675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8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10F7-CBF7-FF4A-E48D-23C6D567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878D4-484F-0A2D-0C8E-F54AA1F5D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518FC-5CF5-1C9A-51DB-3538699F9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990DB-5AA8-C93B-2088-B166E660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2C814-5E47-4E5F-A389-832D96B4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618DA-4412-CFA7-164D-0A664F37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7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D1EB-26AD-D53F-C0B6-F301903F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42E18-91C7-CAF8-FF2F-9EFF3B64B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C5EC2-9769-6F7F-0364-DF69AED73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F1C84-2BF7-650D-EC05-3F171DE7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6FC8-3AD4-BD77-96EA-925A7095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5E47C-1940-881E-7D35-8D0DFEEE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43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0640-C6A6-FB4E-5199-62461CCC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50DF4-D006-21DB-1B70-3C4E6D675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646E-8644-C29E-6C4D-26B2F498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93BB8-41E7-13D8-24FF-78105718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A534E-0CE8-0C21-EF35-7767A30F4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6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61D8FB-6A10-D15F-2BF6-E9488FF73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01099-1240-0354-7B28-E22E3D06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2DCD-A191-7DE4-37C4-D434E696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05C5A-DA56-F7C3-E831-9D496075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C0E56-2B69-6884-22DC-E16028687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subhea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3D60038-AD6D-1194-7EBA-9D207FD5D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29D766-1645-46CE-9DB6-2AE176CAF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479394"/>
            <a:ext cx="10515600" cy="846169"/>
          </a:xfrm>
        </p:spPr>
        <p:txBody>
          <a:bodyPr anchor="t">
            <a:normAutofit/>
          </a:bodyPr>
          <a:lstStyle>
            <a:lvl1pPr>
              <a:defRPr sz="4400">
                <a:solidFill>
                  <a:srgbClr val="00334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676114-3B32-4576-9F8D-C431746BF2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5" y="2396971"/>
            <a:ext cx="7567752" cy="409590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 dirty="0"/>
              <a:t>Click to add block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DA9971-60FC-4406-A49A-7EF7CB546A0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3375" y="1450988"/>
            <a:ext cx="10515600" cy="70628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334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456583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_im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FBA765B-F786-4EAE-AD33-0A002FA68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514"/>
          <a:stretch/>
        </p:blipFill>
        <p:spPr>
          <a:xfrm>
            <a:off x="6768271" y="1"/>
            <a:ext cx="5423729" cy="68579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F6801-A693-4C56-BD25-631CB55631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5" y="1362928"/>
            <a:ext cx="8263694" cy="46447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 dirty="0"/>
              <a:t>Click to add image/table/chart/etc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ED719F-ED3F-4BA5-B1DF-464D73E33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479394"/>
            <a:ext cx="10515600" cy="846169"/>
          </a:xfrm>
        </p:spPr>
        <p:txBody>
          <a:bodyPr anchor="t"/>
          <a:lstStyle>
            <a:lvl1pPr>
              <a:defRPr>
                <a:solidFill>
                  <a:srgbClr val="00334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7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column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FBA765B-F786-4EAE-AD33-0A002FA68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514"/>
          <a:stretch/>
        </p:blipFill>
        <p:spPr>
          <a:xfrm>
            <a:off x="6768271" y="1"/>
            <a:ext cx="5423729" cy="68579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F6801-A693-4C56-BD25-631CB55631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5" y="1362928"/>
            <a:ext cx="4386109" cy="46447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 dirty="0"/>
              <a:t>Click to add first column of text or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ED719F-ED3F-4BA5-B1DF-464D73E33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479394"/>
            <a:ext cx="10515600" cy="846169"/>
          </a:xfrm>
        </p:spPr>
        <p:txBody>
          <a:bodyPr anchor="t"/>
          <a:lstStyle>
            <a:lvl1pPr>
              <a:defRPr>
                <a:solidFill>
                  <a:srgbClr val="00334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5CE80F-BED4-4581-8181-3BADA4D1A1C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821801" y="1362928"/>
            <a:ext cx="4386109" cy="46447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 dirty="0"/>
              <a:t>Click to add second column of text or image</a:t>
            </a:r>
          </a:p>
        </p:txBody>
      </p:sp>
    </p:spTree>
    <p:extLst>
      <p:ext uri="{BB962C8B-B14F-4D97-AF65-F5344CB8AC3E}">
        <p14:creationId xmlns:p14="http://schemas.microsoft.com/office/powerpoint/2010/main" val="159519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0F56952-D5A5-6EBD-E697-E247C384D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7465A7-6185-41B0-AEB8-0E29A5571D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3375" y="1362928"/>
            <a:ext cx="4386109" cy="46447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 dirty="0"/>
              <a:t>Click to add first column of text or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1FD79D-ED9C-40E6-B779-743B9E0E5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479394"/>
            <a:ext cx="10515600" cy="846169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E8FD93-0062-449B-A21F-E712D90A041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821801" y="1362928"/>
            <a:ext cx="4386109" cy="46447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3200">
                <a:solidFill>
                  <a:srgbClr val="00334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GB" dirty="0"/>
              <a:t>Click to add second column of text or image</a:t>
            </a:r>
          </a:p>
        </p:txBody>
      </p:sp>
    </p:spTree>
    <p:extLst>
      <p:ext uri="{BB962C8B-B14F-4D97-AF65-F5344CB8AC3E}">
        <p14:creationId xmlns:p14="http://schemas.microsoft.com/office/powerpoint/2010/main" val="196694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- Pr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60FA0-CEC3-4C8B-9E85-FE4FC3812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35" b="47178"/>
          <a:stretch/>
        </p:blipFill>
        <p:spPr>
          <a:xfrm>
            <a:off x="0" y="0"/>
            <a:ext cx="11135170" cy="6858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21F61F0-5C65-94AA-71DB-B316B3FD7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5514"/>
          <a:stretch/>
        </p:blipFill>
        <p:spPr>
          <a:xfrm>
            <a:off x="6768271" y="1"/>
            <a:ext cx="5423729" cy="6857999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6BF617BC-7F8E-4AA1-8C99-46CC451C8E76}"/>
              </a:ext>
            </a:extLst>
          </p:cNvPr>
          <p:cNvSpPr/>
          <p:nvPr userDrawn="1"/>
        </p:nvSpPr>
        <p:spPr>
          <a:xfrm>
            <a:off x="-322486" y="-17757"/>
            <a:ext cx="9064833" cy="1205621"/>
          </a:xfrm>
          <a:custGeom>
            <a:avLst/>
            <a:gdLst>
              <a:gd name="connsiteX0" fmla="*/ 0 w 6280298"/>
              <a:gd name="connsiteY0" fmla="*/ 949842 h 949842"/>
              <a:gd name="connsiteX1" fmla="*/ 237461 w 6280298"/>
              <a:gd name="connsiteY1" fmla="*/ 0 h 949842"/>
              <a:gd name="connsiteX2" fmla="*/ 6280298 w 6280298"/>
              <a:gd name="connsiteY2" fmla="*/ 0 h 949842"/>
              <a:gd name="connsiteX3" fmla="*/ 6042838 w 6280298"/>
              <a:gd name="connsiteY3" fmla="*/ 949842 h 949842"/>
              <a:gd name="connsiteX4" fmla="*/ 0 w 6280298"/>
              <a:gd name="connsiteY4" fmla="*/ 949842 h 949842"/>
              <a:gd name="connsiteX0" fmla="*/ 0 w 6280298"/>
              <a:gd name="connsiteY0" fmla="*/ 949842 h 958720"/>
              <a:gd name="connsiteX1" fmla="*/ 237461 w 6280298"/>
              <a:gd name="connsiteY1" fmla="*/ 0 h 958720"/>
              <a:gd name="connsiteX2" fmla="*/ 6280298 w 6280298"/>
              <a:gd name="connsiteY2" fmla="*/ 0 h 958720"/>
              <a:gd name="connsiteX3" fmla="*/ 5705486 w 6280298"/>
              <a:gd name="connsiteY3" fmla="*/ 958720 h 958720"/>
              <a:gd name="connsiteX4" fmla="*/ 0 w 6280298"/>
              <a:gd name="connsiteY4" fmla="*/ 949842 h 958720"/>
              <a:gd name="connsiteX0" fmla="*/ 0 w 7008266"/>
              <a:gd name="connsiteY0" fmla="*/ 967598 h 976476"/>
              <a:gd name="connsiteX1" fmla="*/ 237461 w 7008266"/>
              <a:gd name="connsiteY1" fmla="*/ 17756 h 976476"/>
              <a:gd name="connsiteX2" fmla="*/ 7008266 w 7008266"/>
              <a:gd name="connsiteY2" fmla="*/ 0 h 976476"/>
              <a:gd name="connsiteX3" fmla="*/ 5705486 w 7008266"/>
              <a:gd name="connsiteY3" fmla="*/ 976476 h 976476"/>
              <a:gd name="connsiteX4" fmla="*/ 0 w 7008266"/>
              <a:gd name="connsiteY4" fmla="*/ 967598 h 97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8266" h="976476">
                <a:moveTo>
                  <a:pt x="0" y="967598"/>
                </a:moveTo>
                <a:lnTo>
                  <a:pt x="237461" y="17756"/>
                </a:lnTo>
                <a:lnTo>
                  <a:pt x="7008266" y="0"/>
                </a:lnTo>
                <a:lnTo>
                  <a:pt x="5705486" y="976476"/>
                </a:lnTo>
                <a:lnTo>
                  <a:pt x="0" y="967598"/>
                </a:lnTo>
                <a:close/>
              </a:path>
            </a:pathLst>
          </a:custGeom>
          <a:solidFill>
            <a:srgbClr val="006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116B727-9AB7-4F28-AF96-D69D0063D00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4882" y="299102"/>
            <a:ext cx="6903384" cy="973634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7584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_Jun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60FA0-CEC3-4C8B-9E85-FE4FC3812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76" b="46213"/>
          <a:stretch/>
        </p:blipFill>
        <p:spPr>
          <a:xfrm>
            <a:off x="0" y="0"/>
            <a:ext cx="11020918" cy="6858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21F61F0-5C65-94AA-71DB-B316B3FD7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5514"/>
          <a:stretch/>
        </p:blipFill>
        <p:spPr>
          <a:xfrm>
            <a:off x="6768271" y="1"/>
            <a:ext cx="5423729" cy="6857999"/>
          </a:xfrm>
          <a:prstGeom prst="rect">
            <a:avLst/>
          </a:prstGeom>
        </p:spPr>
      </p:pic>
      <p:sp>
        <p:nvSpPr>
          <p:cNvPr id="9" name="Parallelogram 10">
            <a:extLst>
              <a:ext uri="{FF2B5EF4-FFF2-40B4-BE49-F238E27FC236}">
                <a16:creationId xmlns:a16="http://schemas.microsoft.com/office/drawing/2014/main" id="{E19FCA79-6F97-45EC-8945-57C3EF1F9DCE}"/>
              </a:ext>
            </a:extLst>
          </p:cNvPr>
          <p:cNvSpPr/>
          <p:nvPr userDrawn="1"/>
        </p:nvSpPr>
        <p:spPr>
          <a:xfrm>
            <a:off x="-322486" y="-17757"/>
            <a:ext cx="9064833" cy="1205621"/>
          </a:xfrm>
          <a:custGeom>
            <a:avLst/>
            <a:gdLst>
              <a:gd name="connsiteX0" fmla="*/ 0 w 6280298"/>
              <a:gd name="connsiteY0" fmla="*/ 949842 h 949842"/>
              <a:gd name="connsiteX1" fmla="*/ 237461 w 6280298"/>
              <a:gd name="connsiteY1" fmla="*/ 0 h 949842"/>
              <a:gd name="connsiteX2" fmla="*/ 6280298 w 6280298"/>
              <a:gd name="connsiteY2" fmla="*/ 0 h 949842"/>
              <a:gd name="connsiteX3" fmla="*/ 6042838 w 6280298"/>
              <a:gd name="connsiteY3" fmla="*/ 949842 h 949842"/>
              <a:gd name="connsiteX4" fmla="*/ 0 w 6280298"/>
              <a:gd name="connsiteY4" fmla="*/ 949842 h 949842"/>
              <a:gd name="connsiteX0" fmla="*/ 0 w 6280298"/>
              <a:gd name="connsiteY0" fmla="*/ 949842 h 958720"/>
              <a:gd name="connsiteX1" fmla="*/ 237461 w 6280298"/>
              <a:gd name="connsiteY1" fmla="*/ 0 h 958720"/>
              <a:gd name="connsiteX2" fmla="*/ 6280298 w 6280298"/>
              <a:gd name="connsiteY2" fmla="*/ 0 h 958720"/>
              <a:gd name="connsiteX3" fmla="*/ 5705486 w 6280298"/>
              <a:gd name="connsiteY3" fmla="*/ 958720 h 958720"/>
              <a:gd name="connsiteX4" fmla="*/ 0 w 6280298"/>
              <a:gd name="connsiteY4" fmla="*/ 949842 h 958720"/>
              <a:gd name="connsiteX0" fmla="*/ 0 w 7008266"/>
              <a:gd name="connsiteY0" fmla="*/ 967598 h 976476"/>
              <a:gd name="connsiteX1" fmla="*/ 237461 w 7008266"/>
              <a:gd name="connsiteY1" fmla="*/ 17756 h 976476"/>
              <a:gd name="connsiteX2" fmla="*/ 7008266 w 7008266"/>
              <a:gd name="connsiteY2" fmla="*/ 0 h 976476"/>
              <a:gd name="connsiteX3" fmla="*/ 5705486 w 7008266"/>
              <a:gd name="connsiteY3" fmla="*/ 976476 h 976476"/>
              <a:gd name="connsiteX4" fmla="*/ 0 w 7008266"/>
              <a:gd name="connsiteY4" fmla="*/ 967598 h 97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8266" h="976476">
                <a:moveTo>
                  <a:pt x="0" y="967598"/>
                </a:moveTo>
                <a:lnTo>
                  <a:pt x="237461" y="17756"/>
                </a:lnTo>
                <a:lnTo>
                  <a:pt x="7008266" y="0"/>
                </a:lnTo>
                <a:lnTo>
                  <a:pt x="5705486" y="976476"/>
                </a:lnTo>
                <a:lnTo>
                  <a:pt x="0" y="967598"/>
                </a:lnTo>
                <a:close/>
              </a:path>
            </a:pathLst>
          </a:custGeom>
          <a:solidFill>
            <a:srgbClr val="006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FDEF04-BFC1-4FD2-9DD4-06E51D06DF1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4882" y="299102"/>
            <a:ext cx="6903384" cy="973634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2677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ABDEC-054B-CE64-FFCC-D4B5A17B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5E4B5-879C-960E-B480-FA4954137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17233-D20A-7BEE-7F80-A58C56DE6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087C5-087F-5B4E-8E87-779D9EA6502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EF936-3BD0-9FFB-91E1-C93F4038E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9772D-BF12-2ED3-E0CE-1B0EB1E5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5B9A-24AD-A446-8792-AA4551DC2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6" r:id="rId4"/>
    <p:sldLayoutId id="2147483660" r:id="rId5"/>
    <p:sldLayoutId id="2147483676" r:id="rId6"/>
    <p:sldLayoutId id="2147483679" r:id="rId7"/>
    <p:sldLayoutId id="2147483661" r:id="rId8"/>
    <p:sldLayoutId id="2147483663" r:id="rId9"/>
    <p:sldLayoutId id="2147483664" r:id="rId10"/>
    <p:sldLayoutId id="2147483665" r:id="rId11"/>
    <p:sldLayoutId id="2147483670" r:id="rId12"/>
    <p:sldLayoutId id="2147483680" r:id="rId13"/>
    <p:sldLayoutId id="2147483681" r:id="rId14"/>
    <p:sldLayoutId id="2147483671" r:id="rId15"/>
    <p:sldLayoutId id="2147483669" r:id="rId16"/>
    <p:sldLayoutId id="2147483682" r:id="rId17"/>
    <p:sldLayoutId id="2147483650" r:id="rId18"/>
    <p:sldLayoutId id="2147483683" r:id="rId19"/>
    <p:sldLayoutId id="2147483672" r:id="rId20"/>
    <p:sldLayoutId id="2147483684" r:id="rId21"/>
    <p:sldLayoutId id="2147483673" r:id="rId22"/>
    <p:sldLayoutId id="2147483685" r:id="rId23"/>
    <p:sldLayoutId id="2147483675" r:id="rId24"/>
    <p:sldLayoutId id="2147483686" r:id="rId25"/>
    <p:sldLayoutId id="2147483662" r:id="rId26"/>
    <p:sldLayoutId id="2147483678" r:id="rId27"/>
    <p:sldLayoutId id="2147483687" r:id="rId28"/>
    <p:sldLayoutId id="2147483677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346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34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34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4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4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4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2256-594B-4EF7-8F59-DB07CC0B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FA0C8-0507-434D-A379-0B3703330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372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FC7D-A4E1-4EC4-813A-A3C77D20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Principal address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404E1-F268-44C9-8A7C-41533FBCC38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 dirty="0"/>
              <a:t>Mark Robertson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455FB7-DC66-47F5-A4C9-CC378CD568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5014" y="2157271"/>
            <a:ext cx="3149136" cy="4135438"/>
          </a:xfrm>
        </p:spPr>
      </p:pic>
    </p:spTree>
    <p:extLst>
      <p:ext uri="{BB962C8B-B14F-4D97-AF65-F5344CB8AC3E}">
        <p14:creationId xmlns:p14="http://schemas.microsoft.com/office/powerpoint/2010/main" val="3229802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4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Courier New</vt:lpstr>
      <vt:lpstr>Segoe UI</vt:lpstr>
      <vt:lpstr>Segoe UI Semibold</vt:lpstr>
      <vt:lpstr>Segoe UI Semilight</vt:lpstr>
      <vt:lpstr>Office Theme</vt:lpstr>
      <vt:lpstr>PowerPoint Presentation</vt:lpstr>
      <vt:lpstr>Principal address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westgate</dc:creator>
  <cp:lastModifiedBy>Simon Ghattas</cp:lastModifiedBy>
  <cp:revision>22</cp:revision>
  <dcterms:created xsi:type="dcterms:W3CDTF">2022-12-01T00:14:48Z</dcterms:created>
  <dcterms:modified xsi:type="dcterms:W3CDTF">2023-12-07T22:26:23Z</dcterms:modified>
</cp:coreProperties>
</file>